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02" r:id="rId1"/>
  </p:sldMasterIdLst>
  <p:notesMasterIdLst>
    <p:notesMasterId r:id="rId9"/>
  </p:notesMasterIdLst>
  <p:sldIdLst>
    <p:sldId id="256" r:id="rId2"/>
    <p:sldId id="257" r:id="rId3"/>
    <p:sldId id="261" r:id="rId4"/>
    <p:sldId id="262" r:id="rId5"/>
    <p:sldId id="258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DF8-DB67-4ECE-8142-F1DDECF8E93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99F56-86F3-4A7C-91CA-F4CC2447B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829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99F56-86F3-4A7C-91CA-F4CC2447BA6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486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CD5E8-207A-436D-B3D6-FFFF9E3980AB}" type="datetime1">
              <a:rPr lang="en-US" smtClean="0"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www.akirait.com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DDA3-6607-4E7C-A5E6-68C0B5F22126}" type="datetime1">
              <a:rPr lang="en-US" smtClean="0"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www.akirait.com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A9B3-AE93-4E9E-9318-569547C897BD}" type="datetime1">
              <a:rPr lang="en-US" smtClean="0"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www.akirait.com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FCE39-63CF-466C-BB6A-1BA48A8FA0D0}" type="datetime1">
              <a:rPr lang="en-US" smtClean="0"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www.akirait.com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776D5-7C30-465E-82E5-9B03D3C338DA}" type="datetime1">
              <a:rPr lang="en-US" smtClean="0"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www.akirait.com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1ECB4-E16C-4D5A-ABF4-B8B1971DD7E5}" type="datetime1">
              <a:rPr lang="en-US" smtClean="0"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www.akirait.com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A1074-0027-4464-8DBB-86B4B454CABD}" type="datetime1">
              <a:rPr lang="en-US" smtClean="0"/>
              <a:t>3/29/2018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www.akirait.com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7A3B-C5AE-4B27-B1B8-482BB2129551}" type="datetime1">
              <a:rPr lang="en-US" smtClean="0"/>
              <a:t>3/29/2018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www.akirait.com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474D2-5079-4249-B664-2C5BE47A6345}" type="datetime1">
              <a:rPr lang="en-US" smtClean="0"/>
              <a:t>3/29/2018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www.akirait.com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0D3C-B946-4C58-84FB-8997C5D22F2F}" type="datetime1">
              <a:rPr lang="en-US" smtClean="0"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www.akirait.com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26379-2528-4A91-9F2E-1FE30868E19C}" type="datetime1">
              <a:rPr lang="en-US" smtClean="0"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www.akirait.com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C2C671D-1CA3-4FBF-AF9C-19F1F0089DD7}" type="datetime1">
              <a:rPr lang="en-US" smtClean="0"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www.akirait.com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2129" y="4314416"/>
            <a:ext cx="8977183" cy="1104201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Std Black" pitchFamily="18" charset="0"/>
                <a:cs typeface="Andalus" panose="02020603050405020304" pitchFamily="18" charset="-78"/>
              </a:rPr>
              <a:t/>
            </a:r>
            <a:b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Std Black" pitchFamily="18" charset="0"/>
                <a:cs typeface="Andalus" panose="02020603050405020304" pitchFamily="18" charset="-78"/>
              </a:rPr>
            </a:b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Std Black" pitchFamily="18" charset="0"/>
                <a:cs typeface="Andalus" panose="02020603050405020304" pitchFamily="18" charset="-78"/>
              </a:rPr>
              <a:t/>
            </a:r>
            <a:b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Std Black" pitchFamily="18" charset="0"/>
                <a:cs typeface="Andalus" panose="02020603050405020304" pitchFamily="18" charset="-78"/>
              </a:rPr>
            </a:b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Std Black" pitchFamily="18" charset="0"/>
                <a:cs typeface="Andalus" panose="02020603050405020304" pitchFamily="18" charset="-78"/>
              </a:rPr>
              <a:t>Online Education or E-learning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Std Black" pitchFamily="18" charset="0"/>
              <a:cs typeface="Andalus" panose="020206030504050203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6084" y="2445232"/>
            <a:ext cx="8825658" cy="861420"/>
          </a:xfrm>
        </p:spPr>
        <p:txBody>
          <a:bodyPr>
            <a:normAutofit/>
          </a:bodyPr>
          <a:lstStyle/>
          <a:p>
            <a:r>
              <a:rPr lang="en-US" sz="2400" b="1" cap="none" dirty="0" smtClean="0"/>
              <a:t>Your Career Partner</a:t>
            </a:r>
            <a:endParaRPr lang="en-US" sz="2400" b="1" cap="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5400000">
            <a:off x="9016643" y="3136037"/>
            <a:ext cx="3859795" cy="488394"/>
          </a:xfrm>
        </p:spPr>
        <p:txBody>
          <a:bodyPr/>
          <a:lstStyle/>
          <a:p>
            <a:r>
              <a:rPr lang="en-US" sz="2800" dirty="0" smtClean="0">
                <a:solidFill>
                  <a:schemeClr val="bg1"/>
                </a:solidFill>
              </a:rPr>
              <a:t>www.akirait.com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534" y="1040441"/>
            <a:ext cx="5416196" cy="1835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Image result for online education 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604" y="2592607"/>
            <a:ext cx="5266430" cy="231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732819" y="5375817"/>
            <a:ext cx="4649350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Professional IT Training Institute</a:t>
            </a:r>
            <a:endParaRPr lang="en-US" sz="25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94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43200"/>
            <a:ext cx="7203435" cy="3206839"/>
          </a:xfrm>
        </p:spPr>
        <p:txBody>
          <a:bodyPr>
            <a:normAutofit/>
          </a:bodyPr>
          <a:lstStyle/>
          <a:p>
            <a:pPr algn="just"/>
            <a:r>
              <a:rPr lang="en-US" sz="2400" b="1" dirty="0"/>
              <a:t>AkiraIT</a:t>
            </a:r>
            <a:r>
              <a:rPr lang="en-US" sz="2400" dirty="0"/>
              <a:t> is fastest growing and most innovative professional IT training institute based at Nizampet, Hyderabad. </a:t>
            </a:r>
            <a:endParaRPr lang="en-US" sz="2400" dirty="0" smtClean="0"/>
          </a:p>
          <a:p>
            <a:pPr algn="just"/>
            <a:r>
              <a:rPr lang="en-US" sz="2400" dirty="0" smtClean="0"/>
              <a:t>We </a:t>
            </a:r>
            <a:r>
              <a:rPr lang="en-US" sz="2400" dirty="0"/>
              <a:t>are quite pleased to introduce ourselves as one of the leading organizations, which provide and undertake different projects and </a:t>
            </a:r>
            <a:r>
              <a:rPr lang="en-US" sz="2400" b="1" i="1" dirty="0"/>
              <a:t>training in Software</a:t>
            </a:r>
            <a:r>
              <a:rPr lang="en-US" sz="2400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 smtClean="0"/>
              <a:t>www.akirait.com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About Us</a:t>
            </a:r>
            <a:endParaRPr lang="en-US" b="1" dirty="0"/>
          </a:p>
        </p:txBody>
      </p:sp>
      <p:pic>
        <p:nvPicPr>
          <p:cNvPr id="2050" name="Picture 2" descr="Image result for About Us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441" y="2492129"/>
            <a:ext cx="3691134" cy="2543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394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653048"/>
            <a:ext cx="7190556" cy="3366752"/>
          </a:xfrm>
        </p:spPr>
        <p:txBody>
          <a:bodyPr/>
          <a:lstStyle/>
          <a:p>
            <a:pPr algn="just"/>
            <a:r>
              <a:rPr lang="en-US" sz="2400" dirty="0"/>
              <a:t>To become one of the leading partner for Software development services by providing trustworthy</a:t>
            </a:r>
            <a:r>
              <a:rPr lang="en-US" sz="2400" dirty="0" smtClean="0"/>
              <a:t>.</a:t>
            </a:r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To empower the youth with employable skills which will help them grow in a career in IT.</a:t>
            </a:r>
          </a:p>
          <a:p>
            <a:pPr algn="just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 smtClean="0"/>
              <a:t>www.akirait.com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</a:t>
            </a:r>
            <a:r>
              <a:rPr lang="en-US" b="1" dirty="0" smtClean="0"/>
              <a:t>Vision</a:t>
            </a:r>
            <a:endParaRPr lang="en-US" b="1" dirty="0"/>
          </a:p>
        </p:txBody>
      </p:sp>
      <p:pic>
        <p:nvPicPr>
          <p:cNvPr id="3074" name="Picture 2" descr="Image result for Our Vision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301" y="2719295"/>
            <a:ext cx="3000778" cy="32821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914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781837"/>
            <a:ext cx="7436281" cy="297502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400" dirty="0"/>
              <a:t>To put in our best to deliver high quality, effective training process and provide support to all our trainees in all software development categories</a:t>
            </a:r>
            <a:r>
              <a:rPr lang="en-US" sz="2400" dirty="0" smtClean="0"/>
              <a:t>.</a:t>
            </a:r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To bridge the gap successfully between trainee and IT trend by instructing, training and improving the employability of fresh graduates and re-skilling/up-skilling the unemployed </a:t>
            </a:r>
            <a:r>
              <a:rPr lang="en-US" sz="2400" b="1" dirty="0"/>
              <a:t>IT professionals</a:t>
            </a:r>
            <a:r>
              <a:rPr lang="en-US" sz="2400" dirty="0"/>
              <a:t>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 smtClean="0"/>
              <a:t>www.akirait.com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Image result for Our Mission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779" y="2545186"/>
            <a:ext cx="4107631" cy="2657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17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Online Training</a:t>
            </a:r>
          </a:p>
          <a:p>
            <a:r>
              <a:rPr lang="en-US" sz="2400" dirty="0"/>
              <a:t>Affordable Prices</a:t>
            </a:r>
          </a:p>
          <a:p>
            <a:r>
              <a:rPr lang="en-US" sz="2400" dirty="0" smtClean="0"/>
              <a:t>IT Consulting</a:t>
            </a:r>
          </a:p>
          <a:p>
            <a:r>
              <a:rPr lang="en-US" sz="2400" dirty="0"/>
              <a:t>Project Oriented Training</a:t>
            </a:r>
          </a:p>
          <a:p>
            <a:r>
              <a:rPr lang="en-US" sz="2400" dirty="0"/>
              <a:t>Real Time Employees</a:t>
            </a:r>
          </a:p>
          <a:p>
            <a:r>
              <a:rPr lang="en-US" sz="2400" dirty="0"/>
              <a:t>24/7 Support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 smtClean="0"/>
              <a:t>www.akirait.com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 </a:t>
            </a:r>
            <a:r>
              <a:rPr lang="en-US" b="1" dirty="0" smtClean="0"/>
              <a:t>Features</a:t>
            </a:r>
            <a:endParaRPr lang="en-US" dirty="0"/>
          </a:p>
        </p:txBody>
      </p:sp>
      <p:pic>
        <p:nvPicPr>
          <p:cNvPr id="5122" name="Picture 2" descr="Image result for OurÂ Features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7895" y="2771640"/>
            <a:ext cx="3836877" cy="35316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84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online learning vs traditional 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44413" y="2891026"/>
            <a:ext cx="5314286" cy="3019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 smtClean="0"/>
              <a:t>www.akirait.com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Online</a:t>
            </a:r>
            <a:r>
              <a:rPr lang="en-US" dirty="0" smtClean="0"/>
              <a:t> Cass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b="1" dirty="0" smtClean="0"/>
              <a:t>Traditional</a:t>
            </a:r>
            <a:r>
              <a:rPr lang="en-US" dirty="0" smtClean="0"/>
              <a:t> Class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69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 smtClean="0"/>
              <a:t>www.akirait.com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6148" name="Picture 4" descr="Image result for Thank you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864" y="1462090"/>
            <a:ext cx="10085274" cy="530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04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69</TotalTime>
  <Words>138</Words>
  <Application>Microsoft Office PowerPoint</Application>
  <PresentationFormat>Custom</PresentationFormat>
  <Paragraphs>38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Waveform</vt:lpstr>
      <vt:lpstr>  Online Education or E-learning</vt:lpstr>
      <vt:lpstr>About Us</vt:lpstr>
      <vt:lpstr>Our Vision</vt:lpstr>
      <vt:lpstr>Our Mission</vt:lpstr>
      <vt:lpstr>Our Features</vt:lpstr>
      <vt:lpstr>Online Cass vs Traditional Class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AkiraIT</dc:title>
  <dc:creator>WebPreneurs Pvt Ltd</dc:creator>
  <cp:lastModifiedBy>WebPreneurs Pvt Ltd</cp:lastModifiedBy>
  <cp:revision>76</cp:revision>
  <dcterms:created xsi:type="dcterms:W3CDTF">2017-08-19T08:53:15Z</dcterms:created>
  <dcterms:modified xsi:type="dcterms:W3CDTF">2018-03-29T10:05:02Z</dcterms:modified>
</cp:coreProperties>
</file>