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7" r:id="rId2"/>
    <p:sldId id="256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33A6186B-00D9-4C0A-94A3-2D30177945DC}" type="datetimeFigureOut">
              <a:rPr lang="en-US" smtClean="0"/>
              <a:pPr/>
              <a:t>8/25/2016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AED0590A-43E3-4B8B-96C4-C01000AE838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3A6186B-00D9-4C0A-94A3-2D30177945DC}" type="datetimeFigureOut">
              <a:rPr lang="en-US" smtClean="0"/>
              <a:pPr/>
              <a:t>8/25/2016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ED0590A-43E3-4B8B-96C4-C01000AE83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3A6186B-00D9-4C0A-94A3-2D30177945DC}" type="datetimeFigureOut">
              <a:rPr lang="en-US" smtClean="0"/>
              <a:pPr/>
              <a:t>8/25/2016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ED0590A-43E3-4B8B-96C4-C01000AE83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3A6186B-00D9-4C0A-94A3-2D30177945DC}" type="datetimeFigureOut">
              <a:rPr lang="en-US" smtClean="0"/>
              <a:pPr/>
              <a:t>8/25/2016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ED0590A-43E3-4B8B-96C4-C01000AE83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33A6186B-00D9-4C0A-94A3-2D30177945DC}" type="datetimeFigureOut">
              <a:rPr lang="en-US" smtClean="0"/>
              <a:pPr/>
              <a:t>8/25/2016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AED0590A-43E3-4B8B-96C4-C01000AE838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3A6186B-00D9-4C0A-94A3-2D30177945DC}" type="datetimeFigureOut">
              <a:rPr lang="en-US" smtClean="0"/>
              <a:pPr/>
              <a:t>8/25/2016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AED0590A-43E3-4B8B-96C4-C01000AE838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3A6186B-00D9-4C0A-94A3-2D30177945DC}" type="datetimeFigureOut">
              <a:rPr lang="en-US" smtClean="0"/>
              <a:pPr/>
              <a:t>8/25/2016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AED0590A-43E3-4B8B-96C4-C01000AE83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3A6186B-00D9-4C0A-94A3-2D30177945DC}" type="datetimeFigureOut">
              <a:rPr lang="en-US" smtClean="0"/>
              <a:pPr/>
              <a:t>8/25/2016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ED0590A-43E3-4B8B-96C4-C01000AE838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3A6186B-00D9-4C0A-94A3-2D30177945DC}" type="datetimeFigureOut">
              <a:rPr lang="en-US" smtClean="0"/>
              <a:pPr/>
              <a:t>8/25/2016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ED0590A-43E3-4B8B-96C4-C01000AE83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33A6186B-00D9-4C0A-94A3-2D30177945DC}" type="datetimeFigureOut">
              <a:rPr lang="en-US" smtClean="0"/>
              <a:pPr/>
              <a:t>8/25/2016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AED0590A-43E3-4B8B-96C4-C01000AE838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33A6186B-00D9-4C0A-94A3-2D30177945DC}" type="datetimeFigureOut">
              <a:rPr lang="en-US" smtClean="0"/>
              <a:pPr/>
              <a:t>8/25/2016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AED0590A-43E3-4B8B-96C4-C01000AE838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33A6186B-00D9-4C0A-94A3-2D30177945DC}" type="datetimeFigureOut">
              <a:rPr lang="en-US" smtClean="0"/>
              <a:pPr/>
              <a:t>8/25/2016</a:t>
            </a:fld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AED0590A-43E3-4B8B-96C4-C01000AE838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E:\Picture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E:\Picture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89916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E:\Picture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212263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E:\Picture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Gmail Password Recovery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1752600"/>
            <a:ext cx="8763000" cy="49530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52400" y="0"/>
            <a:ext cx="8763000" cy="1752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/>
              <a:t>How Can You Recover Your Password?</a:t>
            </a:r>
            <a:endParaRPr lang="en-US" sz="36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undry">
  <a:themeElements>
    <a:clrScheme name="Foundry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Foundry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oundry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37</TotalTime>
  <Words>7</Words>
  <Application>Microsoft Office PowerPoint</Application>
  <PresentationFormat>On-screen Show (4:3)</PresentationFormat>
  <Paragraphs>1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Foundry</vt:lpstr>
      <vt:lpstr>Slide 1</vt:lpstr>
      <vt:lpstr>Slide 2</vt:lpstr>
      <vt:lpstr>Slide 3</vt:lpstr>
      <vt:lpstr>Slide 4</vt:lpstr>
      <vt:lpstr>Slide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admin</dc:creator>
  <cp:lastModifiedBy>Admin</cp:lastModifiedBy>
  <cp:revision>6</cp:revision>
  <dcterms:created xsi:type="dcterms:W3CDTF">2016-08-02T09:33:53Z</dcterms:created>
  <dcterms:modified xsi:type="dcterms:W3CDTF">2016-08-25T12:31:55Z</dcterms:modified>
</cp:coreProperties>
</file>